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19"/>
  </p:notesMasterIdLst>
  <p:sldIdLst>
    <p:sldId id="256" r:id="rId2"/>
    <p:sldId id="263" r:id="rId3"/>
    <p:sldId id="319" r:id="rId4"/>
    <p:sldId id="257" r:id="rId5"/>
    <p:sldId id="300" r:id="rId6"/>
    <p:sldId id="318" r:id="rId7"/>
    <p:sldId id="304" r:id="rId8"/>
    <p:sldId id="303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5C0"/>
    <a:srgbClr val="E8D4E8"/>
    <a:srgbClr val="FEB098"/>
    <a:srgbClr val="ECBEFE"/>
    <a:srgbClr val="CEBDFF"/>
    <a:srgbClr val="B296F8"/>
    <a:srgbClr val="E49CF2"/>
    <a:srgbClr val="C95ADC"/>
    <a:srgbClr val="B157CD"/>
    <a:srgbClr val="A63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8428E-6925-458B-BBEF-FD4E5DE5C120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24DE7-5FAD-4E48-AE2D-D78A143084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4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7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77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1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48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28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3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59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7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39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070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5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46000">
              <a:schemeClr val="accent2">
                <a:lumMod val="40000"/>
                <a:lumOff val="60000"/>
              </a:schemeClr>
            </a:gs>
            <a:gs pos="100000">
              <a:srgbClr val="ACC8C7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8D30E2E4-8B0F-4BEB-B100-EBDFF6912AE2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281C2AE-97BB-42E8-AFEF-05661AF0E22A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4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equipaje, estante, tabla, hombre&#10;&#10;Descripción generada automáticamente">
            <a:extLst>
              <a:ext uri="{FF2B5EF4-FFF2-40B4-BE49-F238E27FC236}">
                <a16:creationId xmlns:a16="http://schemas.microsoft.com/office/drawing/2014/main" id="{488DB551-2618-FBE2-7FCA-0E16F055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9" y="-70339"/>
            <a:ext cx="12252959" cy="694088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5DD4B2F-1C7E-407F-B344-CC8C1878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E1E81-AFBF-43B2-B2E1-678EB27A7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s-ES" sz="3500" dirty="0"/>
              <a:t>Proyecto final prácticas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F908FE-5E93-4506-B598-BEE5CE085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262" y="5263178"/>
            <a:ext cx="3200400" cy="1463040"/>
          </a:xfrm>
        </p:spPr>
        <p:txBody>
          <a:bodyPr>
            <a:normAutofit/>
          </a:bodyPr>
          <a:lstStyle/>
          <a:p>
            <a:r>
              <a:rPr lang="es-ES" dirty="0"/>
              <a:t>Eduardo Jiménez Cuevas</a:t>
            </a:r>
          </a:p>
          <a:p>
            <a:r>
              <a:rPr lang="es-ES" dirty="0"/>
              <a:t>Héctor Peirón De La Torre</a:t>
            </a:r>
          </a:p>
          <a:p>
            <a:r>
              <a:rPr lang="es-ES" dirty="0"/>
              <a:t>Cristina Pellicer García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C89D4E-94EA-4E1D-96A9-1C631957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4" descr="Imagen relacionada">
            <a:extLst>
              <a:ext uri="{FF2B5EF4-FFF2-40B4-BE49-F238E27FC236}">
                <a16:creationId xmlns:a16="http://schemas.microsoft.com/office/drawing/2014/main" id="{B7730B1E-1AE6-4A33-8D34-98F705B4B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12943" y="1945943"/>
            <a:ext cx="1635457" cy="16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Imagen que contiene firmar, botella, alimentos, gente&#10;&#10;Descripción generada automáticamente">
            <a:extLst>
              <a:ext uri="{FF2B5EF4-FFF2-40B4-BE49-F238E27FC236}">
                <a16:creationId xmlns:a16="http://schemas.microsoft.com/office/drawing/2014/main" id="{B32D0E31-6C19-87DB-6E6A-C3059621C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2" y="5708984"/>
            <a:ext cx="3298772" cy="10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6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917919D-1F3E-CECA-34AA-CC31F04B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" r="-1" b="84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7B892A-4273-4179-BB01-ADBF30FF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>
                <a:solidFill>
                  <a:schemeClr val="tx1"/>
                </a:solidFill>
              </a:rPr>
              <a:t>Nuestra </a:t>
            </a:r>
            <a:r>
              <a:rPr lang="en-US" sz="6600" spc="200" dirty="0" err="1">
                <a:solidFill>
                  <a:schemeClr val="tx1"/>
                </a:solidFill>
              </a:rPr>
              <a:t>página</a:t>
            </a:r>
            <a:endParaRPr lang="en-US" sz="6600" spc="2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35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8D4E8"/>
            </a:gs>
            <a:gs pos="46000">
              <a:srgbClr val="FCD5C0"/>
            </a:gs>
            <a:gs pos="100000">
              <a:srgbClr val="FCD5C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14A70A-2974-46E2-BF4B-2C6335A6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CBA29-8D1C-4310-8D6B-5CD0FD90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s-ES"/>
              <a:t>Página principal</a:t>
            </a:r>
            <a:endParaRPr lang="es-E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5681ED-8D38-489E-BF75-8BFBC350A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0DCA033-949B-C964-1630-E13CEF215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46103"/>
            <a:ext cx="10101770" cy="485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8D4E8"/>
            </a:gs>
            <a:gs pos="46000">
              <a:srgbClr val="FCD5C0"/>
            </a:gs>
            <a:gs pos="100000">
              <a:srgbClr val="FCD5C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14A70A-2974-46E2-BF4B-2C6335A6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CBA29-8D1C-4310-8D6B-5CD0FD90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 err="1"/>
              <a:t>login</a:t>
            </a:r>
            <a:endParaRPr lang="es-E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5681ED-8D38-489E-BF75-8BFBC350A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que contiene ropa, persona, calzado, joven&#10;&#10;Descripción generada automáticamente">
            <a:extLst>
              <a:ext uri="{FF2B5EF4-FFF2-40B4-BE49-F238E27FC236}">
                <a16:creationId xmlns:a16="http://schemas.microsoft.com/office/drawing/2014/main" id="{D6C40885-20F2-591D-E7D4-45A88FF0E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13" y="1566864"/>
            <a:ext cx="7847985" cy="4428506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235B477-47AD-A61B-A007-CA1BBE38D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9" y="139789"/>
            <a:ext cx="2461852" cy="4364193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D5FB45CD-2EFE-220E-4A78-796B87B6494F}"/>
              </a:ext>
            </a:extLst>
          </p:cNvPr>
          <p:cNvSpPr/>
          <p:nvPr/>
        </p:nvSpPr>
        <p:spPr>
          <a:xfrm>
            <a:off x="7677405" y="1798051"/>
            <a:ext cx="1784555" cy="678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2E13327-C59E-03E6-D8FF-EE6FAE43A781}"/>
              </a:ext>
            </a:extLst>
          </p:cNvPr>
          <p:cNvSpPr/>
          <p:nvPr/>
        </p:nvSpPr>
        <p:spPr>
          <a:xfrm>
            <a:off x="9949918" y="1905046"/>
            <a:ext cx="1163522" cy="781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0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8D4E8"/>
            </a:gs>
            <a:gs pos="46000">
              <a:srgbClr val="FCD5C0"/>
            </a:gs>
            <a:gs pos="100000">
              <a:srgbClr val="FCD5C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14A70A-2974-46E2-BF4B-2C6335A6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CBA29-8D1C-4310-8D6B-5CD0FD90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prendas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5681ED-8D38-489E-BF75-8BFBC350A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599ED43-817B-1EF4-337E-A3CC8D20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5" y="576849"/>
            <a:ext cx="6438276" cy="3423582"/>
          </a:xfrm>
          <a:prstGeom prst="rect">
            <a:avLst/>
          </a:prstGeom>
        </p:spPr>
      </p:pic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EDD86C7-E960-332E-0822-EFF4736D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4" y="2426608"/>
            <a:ext cx="6901303" cy="37964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08E3AC-476C-7DCC-AF5B-031008861F85}"/>
              </a:ext>
            </a:extLst>
          </p:cNvPr>
          <p:cNvSpPr txBox="1"/>
          <p:nvPr/>
        </p:nvSpPr>
        <p:spPr>
          <a:xfrm>
            <a:off x="6747766" y="920917"/>
            <a:ext cx="364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Listado de productos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C6D554-F81D-91DE-157E-1D067E316F1F}"/>
              </a:ext>
            </a:extLst>
          </p:cNvPr>
          <p:cNvSpPr txBox="1"/>
          <p:nvPr/>
        </p:nvSpPr>
        <p:spPr>
          <a:xfrm>
            <a:off x="1696255" y="4141500"/>
            <a:ext cx="36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 de la prenda</a:t>
            </a:r>
          </a:p>
        </p:txBody>
      </p:sp>
    </p:spTree>
    <p:extLst>
      <p:ext uri="{BB962C8B-B14F-4D97-AF65-F5344CB8AC3E}">
        <p14:creationId xmlns:p14="http://schemas.microsoft.com/office/powerpoint/2010/main" val="3258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8D4E8"/>
            </a:gs>
            <a:gs pos="46000">
              <a:srgbClr val="FCD5C0"/>
            </a:gs>
            <a:gs pos="100000">
              <a:srgbClr val="FCD5C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14A70A-2974-46E2-BF4B-2C6335A6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CBA29-8D1C-4310-8D6B-5CD0FD90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pedidos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5681ED-8D38-489E-BF75-8BFBC350A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C25CDA-EBAD-AF9C-7F86-624EBE6A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3" y="287901"/>
            <a:ext cx="6331514" cy="3495594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6A35D8E-071D-C3BC-E0CE-DF2949F71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89" y="3163098"/>
            <a:ext cx="6829272" cy="320367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94ABF13-7B97-1491-AFD5-607B363C0D32}"/>
              </a:ext>
            </a:extLst>
          </p:cNvPr>
          <p:cNvSpPr txBox="1"/>
          <p:nvPr/>
        </p:nvSpPr>
        <p:spPr>
          <a:xfrm>
            <a:off x="7849772" y="695497"/>
            <a:ext cx="1799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Creación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9BFFE-661B-E204-180A-E34990727FF4}"/>
              </a:ext>
            </a:extLst>
          </p:cNvPr>
          <p:cNvSpPr txBox="1"/>
          <p:nvPr/>
        </p:nvSpPr>
        <p:spPr>
          <a:xfrm>
            <a:off x="9596398" y="1636909"/>
            <a:ext cx="1799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Detalles</a:t>
            </a:r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D7F089F1-3A8D-E935-9EAA-50EFFF235318}"/>
              </a:ext>
            </a:extLst>
          </p:cNvPr>
          <p:cNvSpPr/>
          <p:nvPr/>
        </p:nvSpPr>
        <p:spPr>
          <a:xfrm>
            <a:off x="7005711" y="844062"/>
            <a:ext cx="844061" cy="3235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47F9038D-9E87-AE05-9E0C-96EA3F65338A}"/>
              </a:ext>
            </a:extLst>
          </p:cNvPr>
          <p:cNvSpPr/>
          <p:nvPr/>
        </p:nvSpPr>
        <p:spPr>
          <a:xfrm rot="16200000">
            <a:off x="9914397" y="2432398"/>
            <a:ext cx="844061" cy="3235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8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8D4E8"/>
            </a:gs>
            <a:gs pos="46000">
              <a:srgbClr val="FCD5C0"/>
            </a:gs>
            <a:gs pos="100000">
              <a:srgbClr val="FCD5C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14A70A-2974-46E2-BF4B-2C6335A6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CBA29-8D1C-4310-8D6B-5CD0FD90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pedidos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5681ED-8D38-489E-BF75-8BFBC350A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94ABF13-7B97-1491-AFD5-607B363C0D32}"/>
              </a:ext>
            </a:extLst>
          </p:cNvPr>
          <p:cNvSpPr txBox="1"/>
          <p:nvPr/>
        </p:nvSpPr>
        <p:spPr>
          <a:xfrm>
            <a:off x="7956835" y="1570476"/>
            <a:ext cx="2894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Lista de pedidos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9BFFE-661B-E204-180A-E34990727FF4}"/>
              </a:ext>
            </a:extLst>
          </p:cNvPr>
          <p:cNvSpPr txBox="1"/>
          <p:nvPr/>
        </p:nvSpPr>
        <p:spPr>
          <a:xfrm>
            <a:off x="9103254" y="2856612"/>
            <a:ext cx="1799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Borrado</a:t>
            </a:r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D7F089F1-3A8D-E935-9EAA-50EFFF235318}"/>
              </a:ext>
            </a:extLst>
          </p:cNvPr>
          <p:cNvSpPr/>
          <p:nvPr/>
        </p:nvSpPr>
        <p:spPr>
          <a:xfrm rot="10800000">
            <a:off x="7094731" y="1701085"/>
            <a:ext cx="844061" cy="3235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47F9038D-9E87-AE05-9E0C-96EA3F65338A}"/>
              </a:ext>
            </a:extLst>
          </p:cNvPr>
          <p:cNvSpPr/>
          <p:nvPr/>
        </p:nvSpPr>
        <p:spPr>
          <a:xfrm rot="19415515">
            <a:off x="8254411" y="3422334"/>
            <a:ext cx="844061" cy="323556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6BBF0B-CF1C-47CD-1CFB-30175EE2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6" y="853535"/>
            <a:ext cx="6610131" cy="3026410"/>
          </a:xfrm>
          <a:prstGeom prst="rect">
            <a:avLst/>
          </a:prstGeom>
        </p:spPr>
      </p:pic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58588CF-97B7-E959-07CF-9B17EA6A4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09" y="4213370"/>
            <a:ext cx="5937372" cy="22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4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8D4E8"/>
            </a:gs>
            <a:gs pos="46000">
              <a:srgbClr val="FCD5C0"/>
            </a:gs>
            <a:gs pos="100000">
              <a:srgbClr val="FCD5C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14A70A-2974-46E2-BF4B-2C6335A6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CBA29-8D1C-4310-8D6B-5CD0FD90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usuario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5681ED-8D38-489E-BF75-8BFBC350A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C074B7A-81B0-E6F9-BEE0-A354D08C1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2" y="405430"/>
            <a:ext cx="4817603" cy="3398662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B79CE3-7654-A639-C5CE-1228F534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18" y="405429"/>
            <a:ext cx="5051008" cy="3398662"/>
          </a:xfrm>
          <a:prstGeom prst="rect">
            <a:avLst/>
          </a:prstGeom>
        </p:spPr>
      </p:pic>
      <p:pic>
        <p:nvPicPr>
          <p:cNvPr id="14" name="Imagen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17305AF-3148-7E71-3662-279A0D631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15" y="4309239"/>
            <a:ext cx="5092872" cy="192070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D694919-F282-B045-2F07-D050282B3C95}"/>
              </a:ext>
            </a:extLst>
          </p:cNvPr>
          <p:cNvSpPr txBox="1"/>
          <p:nvPr/>
        </p:nvSpPr>
        <p:spPr>
          <a:xfrm>
            <a:off x="153279" y="3795056"/>
            <a:ext cx="28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1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Nuevo usuario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18F9FE6-ABFC-BE0D-54F9-B848E905D842}"/>
              </a:ext>
            </a:extLst>
          </p:cNvPr>
          <p:cNvSpPr txBox="1"/>
          <p:nvPr/>
        </p:nvSpPr>
        <p:spPr>
          <a:xfrm>
            <a:off x="4436950" y="6190960"/>
            <a:ext cx="28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i="1" dirty="0">
                <a:solidFill>
                  <a:srgbClr val="2E2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Borrado de</a:t>
            </a:r>
            <a:r>
              <a:rPr kumimoji="0" lang="es-ES" sz="2800" b="0" i="1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usuario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1213E0-5F76-0B88-D604-AE9CA9DB3B42}"/>
              </a:ext>
            </a:extLst>
          </p:cNvPr>
          <p:cNvSpPr txBox="1"/>
          <p:nvPr/>
        </p:nvSpPr>
        <p:spPr>
          <a:xfrm>
            <a:off x="6144500" y="3716294"/>
            <a:ext cx="28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1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Modificar usuario</a:t>
            </a:r>
          </a:p>
        </p:txBody>
      </p:sp>
    </p:spTree>
    <p:extLst>
      <p:ext uri="{BB962C8B-B14F-4D97-AF65-F5344CB8AC3E}">
        <p14:creationId xmlns:p14="http://schemas.microsoft.com/office/powerpoint/2010/main" val="35522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311E10-31CF-44FA-AB46-8F97C706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5" b="14835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4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17919D-1F3E-CECA-34AA-CC31F04B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r="268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7B892A-4273-4179-BB01-ADBF30FF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 err="1">
                <a:solidFill>
                  <a:schemeClr val="tx1"/>
                </a:solidFill>
              </a:rPr>
              <a:t>planteamiento</a:t>
            </a:r>
            <a:endParaRPr lang="en-US" sz="6600" spc="2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  <a:alpha val="85000"/>
              </a:schemeClr>
            </a:gs>
            <a:gs pos="46000">
              <a:srgbClr val="9ED696">
                <a:alpha val="73000"/>
              </a:srgbClr>
            </a:gs>
            <a:gs pos="100000">
              <a:srgbClr val="456A30">
                <a:alpha val="82000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F94C27-F642-85A7-FF99-FA874A23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34" y="603134"/>
            <a:ext cx="6538657" cy="36306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A4933E-BB0B-3E94-4D38-E0759B4A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51950"/>
            <a:ext cx="4664137" cy="3402916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54801C7E-F355-8599-F9EE-29DD24E0C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31" y="534604"/>
            <a:ext cx="2715064" cy="1723429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42043D9-9599-A8E1-2799-57273E4E17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59" y="4595408"/>
            <a:ext cx="1839529" cy="103473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33698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  <a:alpha val="85000"/>
              </a:schemeClr>
            </a:gs>
            <a:gs pos="46000">
              <a:srgbClr val="9ED696">
                <a:alpha val="73000"/>
              </a:srgbClr>
            </a:gs>
            <a:gs pos="100000">
              <a:srgbClr val="456A30">
                <a:alpha val="82000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3422-683A-45A9-87DA-5AEA21FE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Diagrama entidad - relación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2F0974D-986E-FC8E-E680-65E5C68B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557" y="2084832"/>
            <a:ext cx="5722705" cy="4022725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68E8E38-DC63-2C1E-BC2A-C23EEC919D78}"/>
              </a:ext>
            </a:extLst>
          </p:cNvPr>
          <p:cNvSpPr txBox="1"/>
          <p:nvPr/>
        </p:nvSpPr>
        <p:spPr>
          <a:xfrm>
            <a:off x="7540283" y="2504049"/>
            <a:ext cx="3629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4 entidades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3 relaciones</a:t>
            </a:r>
          </a:p>
        </p:txBody>
      </p:sp>
    </p:spTree>
    <p:extLst>
      <p:ext uri="{BB962C8B-B14F-4D97-AF65-F5344CB8AC3E}">
        <p14:creationId xmlns:p14="http://schemas.microsoft.com/office/powerpoint/2010/main" val="780682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20000"/>
                <a:lumOff val="80000"/>
                <a:alpha val="85000"/>
              </a:schemeClr>
            </a:gs>
            <a:gs pos="46000">
              <a:srgbClr val="9ED696">
                <a:alpha val="73000"/>
              </a:srgbClr>
            </a:gs>
            <a:gs pos="100000">
              <a:srgbClr val="456A30">
                <a:alpha val="82000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3422-683A-45A9-87DA-5AEA21FE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Diagrama relacional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56C75F-6BB9-F835-F385-47707E0A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84832"/>
            <a:ext cx="8616755" cy="39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52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917919D-1F3E-CECA-34AA-CC31F04B31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" b="852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959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2E6F3-4613-4470-8C8A-D37919AD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Diagrama de caso de uso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A8B549-5FA5-4D8F-E6F6-6410E257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93" y="2084832"/>
            <a:ext cx="4278496" cy="44005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0D7B0E9-8D75-0BE6-2D2A-89962B70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44" y="472059"/>
            <a:ext cx="2828925" cy="1400175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736811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2E6F3-4613-4470-8C8A-D37919AD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ES" dirty="0"/>
              <a:t>Diagrama de clases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6ACBDE-C8ED-705E-C768-C989CF6B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57" y="1929081"/>
            <a:ext cx="8007521" cy="43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51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2E6F3-4613-4470-8C8A-D37919AD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349044"/>
            <a:ext cx="9720072" cy="1499616"/>
          </a:xfrm>
        </p:spPr>
        <p:txBody>
          <a:bodyPr>
            <a:normAutofit/>
          </a:bodyPr>
          <a:lstStyle/>
          <a:p>
            <a:pPr algn="r"/>
            <a:r>
              <a:rPr lang="es-ES" dirty="0"/>
              <a:t>Diagrama de secuencia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888D1F-02C6-B538-434E-CA9255DE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03" y="1848660"/>
            <a:ext cx="5534862" cy="47749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5AE462-9365-315F-A924-6AD34B1F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3235"/>
            <a:ext cx="2714625" cy="1495425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9DF096-405A-C23C-8211-03795205ABDC}"/>
              </a:ext>
            </a:extLst>
          </p:cNvPr>
          <p:cNvSpPr txBox="1"/>
          <p:nvPr/>
        </p:nvSpPr>
        <p:spPr>
          <a:xfrm>
            <a:off x="787791" y="2954215"/>
            <a:ext cx="3235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MODIFICACIÓN DE PEDIDO </a:t>
            </a:r>
          </a:p>
        </p:txBody>
      </p:sp>
    </p:spTree>
    <p:extLst>
      <p:ext uri="{BB962C8B-B14F-4D97-AF65-F5344CB8AC3E}">
        <p14:creationId xmlns:p14="http://schemas.microsoft.com/office/powerpoint/2010/main" val="395965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1982</TotalTime>
  <Words>68</Words>
  <Application>Microsoft Office PowerPoint</Application>
  <PresentationFormat>Panorámica</PresentationFormat>
  <Paragraphs>29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 3</vt:lpstr>
      <vt:lpstr>Integral</vt:lpstr>
      <vt:lpstr>Proyecto final prácticas</vt:lpstr>
      <vt:lpstr>planteamiento</vt:lpstr>
      <vt:lpstr>Presentación de PowerPoint</vt:lpstr>
      <vt:lpstr>Diagrama entidad - relación</vt:lpstr>
      <vt:lpstr>Diagrama relacional</vt:lpstr>
      <vt:lpstr>Presentación de PowerPoint</vt:lpstr>
      <vt:lpstr>Diagrama de caso de uso</vt:lpstr>
      <vt:lpstr>Diagrama de clases</vt:lpstr>
      <vt:lpstr>Diagrama de secuencia </vt:lpstr>
      <vt:lpstr>Nuestra página</vt:lpstr>
      <vt:lpstr>Página principal</vt:lpstr>
      <vt:lpstr>login</vt:lpstr>
      <vt:lpstr>prendas</vt:lpstr>
      <vt:lpstr>pedidos</vt:lpstr>
      <vt:lpstr>pedidos</vt:lpstr>
      <vt:lpstr>usuario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la estabilidad de fijación en adulto mediante dispositivo electrónico</dc:title>
  <dc:creator>Usuario</dc:creator>
  <cp:lastModifiedBy>Ana Pellicer García</cp:lastModifiedBy>
  <cp:revision>90</cp:revision>
  <dcterms:created xsi:type="dcterms:W3CDTF">2018-09-20T15:03:15Z</dcterms:created>
  <dcterms:modified xsi:type="dcterms:W3CDTF">2022-06-17T14:08:26Z</dcterms:modified>
</cp:coreProperties>
</file>